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7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5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A81C3-A570-651D-CCD1-036D8A71CB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3F711-594A-E3A2-1C3C-0D1CAA026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375E-35C3-3E23-0EF5-80EBA723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E88A3-2A72-436D-4D69-6842D0F9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A7FC4-586F-9A2C-465C-2904E0FEE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7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C9FF4-AFA3-1596-CDB5-31AB0649B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BEBF1-CEC0-C03E-BB2E-61B7996E9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4BE1-68EA-6902-5C36-566BD0709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261C1-D737-6520-7B6B-FFB4767D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241BB-14BF-AC86-963B-17BD2DDE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9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418FAD-C413-3BCD-5273-CBD89D8682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93E7D-E214-6801-06C9-69A1596A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EA59-5B2B-1E31-C839-D15EE110C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C3BA-5586-9687-4F57-3E9BBB13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0AA9F-2362-802B-01FB-59D60333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7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4E02F-A89C-B383-48D4-DD112811E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4D6E1-BB42-F48E-9466-38647C060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6E35A-2FA8-2312-BCD5-6FCD6119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7D5CF-CFB9-04DA-5892-6AB36FAA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DBB38-B658-12C8-35BE-A8B49A07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7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F439-A2E1-DF95-D8EE-CCCA3863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6B601-56EA-9E5F-F0EC-6576EFF5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41A44-282F-13A6-80C6-384AE000A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CF8DD-2C3E-9B43-A84E-7A0A4F8E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43707-4627-FD88-D803-95BDC17E5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5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D746F-9F4E-2930-316C-0214D236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E2E42-AB2D-C554-225C-58BDEC2AA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272AE-8DA7-8A81-8580-0D1797075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34925-EA35-BDF1-81E4-8004BEE6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C3D9A-8F38-901D-8738-0A0E265F8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6A7FF-F1E3-CC94-6501-373AF638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6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4B22-B749-AC29-4892-8840E153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505DF-A50A-88E2-A5F2-350B78F07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FE29D-8039-4C09-3EE5-CC52AD5F5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25529-16B3-E34E-8ECD-FFB9CCE35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3692C-D638-1669-A36C-3402E4F3D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44455-07B4-05A4-9E12-7F366599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E562C-8B47-2CC7-546C-DDDA5111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E95CAF-8F0B-42C0-8D5B-3E7DE0B0F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23EE-6002-FC64-F6FD-3194754B9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3CE84-B02B-3249-E81C-7891FC78F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149CD-5195-C1C5-D2B2-BD3B677F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FE0FF-4554-6D70-1F1D-D929870B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2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A4375-B659-8789-3C20-451482DC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B920D-A31F-F8BA-FF6E-73E127ED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AB702-2B94-4173-BBFC-BE4701C6D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0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4714-6E44-2B4C-DACA-EB0D59F78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DE915-B4ED-CF7C-4E71-B02934AE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D1020-55EA-0DA9-0D86-8BA68269F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CC0CE2-BEA7-FC4B-623D-F14B8EADA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03C30-962D-0791-C671-95BDD102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227DC-601E-16FB-7A18-D4BB39D8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1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F45E6-0ECD-9AF4-C7F4-9BCBC596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C02FE8-E390-0B22-DE61-D7EB79859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605B9-8AD1-8C75-D59D-83F9736E0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DD43D-056E-B236-3660-5E6948843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105CC-9624-98B5-13C9-5E0685B3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A7854-9A25-4A88-7CC2-512B7565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4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7CE0C-D152-9F8A-76DB-BB1347653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5B816-937E-5B03-57D6-4FD60355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99B44-1356-CDBA-4D63-15ED5696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4AED2B-8EA0-46B9-B742-45CD9DEF470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7279-316F-56E8-5236-DAD54AA27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C5224-522B-70E4-FE7B-20F0DE632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13383A-BDDB-4C3A-A428-005E6B57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8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0B501-FC2E-8D12-4AE9-707844BFBA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TPW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C0281-0927-8C05-BCDA-6AE77E79DE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00Z – 12Z</a:t>
            </a:r>
            <a:br>
              <a:rPr lang="en-US" dirty="0"/>
            </a:br>
            <a:r>
              <a:rPr lang="en-US" dirty="0"/>
              <a:t>14 Nov 2025</a:t>
            </a:r>
          </a:p>
        </p:txBody>
      </p:sp>
    </p:spTree>
    <p:extLst>
      <p:ext uri="{BB962C8B-B14F-4D97-AF65-F5344CB8AC3E}">
        <p14:creationId xmlns:p14="http://schemas.microsoft.com/office/powerpoint/2010/main" val="2834078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2F162-74BA-7EFA-BA9A-972712A71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93C2E3-C891-2303-6B6C-939A315CC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8743"/>
          </a:xfrm>
        </p:spPr>
        <p:txBody>
          <a:bodyPr>
            <a:normAutofit fontScale="90000"/>
          </a:bodyPr>
          <a:lstStyle/>
          <a:p>
            <a:r>
              <a:rPr lang="en-US" dirty="0"/>
              <a:t>GPM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595C93-40DB-4721-42EC-80426F700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" y="978408"/>
            <a:ext cx="10719911" cy="5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17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E9B120-719E-6E6E-171E-861DEF73863A}"/>
              </a:ext>
            </a:extLst>
          </p:cNvPr>
          <p:cNvSpPr txBox="1"/>
          <p:nvPr/>
        </p:nvSpPr>
        <p:spPr>
          <a:xfrm>
            <a:off x="2200508" y="2213733"/>
            <a:ext cx="8274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ALPW Created Using Current Operational Configuration (9 hour </a:t>
            </a:r>
            <a:r>
              <a:rPr lang="en-US" sz="4000" dirty="0" err="1"/>
              <a:t>reachback</a:t>
            </a:r>
            <a:r>
              <a:rPr lang="en-U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3380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0CC96-DDA0-BAD8-1E15-13B92549AE1D}"/>
              </a:ext>
            </a:extLst>
          </p:cNvPr>
          <p:cNvSpPr txBox="1"/>
          <p:nvPr/>
        </p:nvSpPr>
        <p:spPr>
          <a:xfrm>
            <a:off x="3812979" y="6488668"/>
            <a:ext cx="599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“Traditional” Advected to 2025-NOV-13 23:00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22419-81B9-64FB-57A8-55C25209D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"/>
            <a:ext cx="12192000" cy="6098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9B51E8-F483-E24A-AD77-71A896CB42A8}"/>
              </a:ext>
            </a:extLst>
          </p:cNvPr>
          <p:cNvSpPr txBox="1"/>
          <p:nvPr/>
        </p:nvSpPr>
        <p:spPr>
          <a:xfrm>
            <a:off x="124721" y="459801"/>
            <a:ext cx="104321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400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419D5-E0C5-6042-14C8-7412F36F9F8C}"/>
              </a:ext>
            </a:extLst>
          </p:cNvPr>
          <p:cNvSpPr txBox="1"/>
          <p:nvPr/>
        </p:nvSpPr>
        <p:spPr>
          <a:xfrm>
            <a:off x="6336690" y="533667"/>
            <a:ext cx="8763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400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E3D99F-C634-A132-C683-8881F0D5403D}"/>
              </a:ext>
            </a:extLst>
          </p:cNvPr>
          <p:cNvSpPr txBox="1"/>
          <p:nvPr/>
        </p:nvSpPr>
        <p:spPr>
          <a:xfrm>
            <a:off x="6336690" y="3428999"/>
            <a:ext cx="95193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400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B0054-1032-1B45-1CBC-FEB7B861DBC4}"/>
              </a:ext>
            </a:extLst>
          </p:cNvPr>
          <p:cNvSpPr txBox="1"/>
          <p:nvPr/>
        </p:nvSpPr>
        <p:spPr>
          <a:xfrm>
            <a:off x="124721" y="3469010"/>
            <a:ext cx="95193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400" dirty="0">
                <a:solidFill>
                  <a:srgbClr val="21399F"/>
                </a:solidFill>
              </a:rPr>
              <a:t>700-500</a:t>
            </a:r>
          </a:p>
        </p:txBody>
      </p:sp>
    </p:spTree>
    <p:extLst>
      <p:ext uri="{BB962C8B-B14F-4D97-AF65-F5344CB8AC3E}">
        <p14:creationId xmlns:p14="http://schemas.microsoft.com/office/powerpoint/2010/main" val="3701687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FEAE59-4685-E6E0-E607-DA9613A658B9}"/>
              </a:ext>
            </a:extLst>
          </p:cNvPr>
          <p:cNvSpPr txBox="1"/>
          <p:nvPr/>
        </p:nvSpPr>
        <p:spPr>
          <a:xfrm>
            <a:off x="3622856" y="6488668"/>
            <a:ext cx="599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TIO (S02, 05,06) -Only Advected to 2025-NOV-13 23:00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1D640-650A-34BF-5247-74E963FA9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"/>
            <a:ext cx="12192000" cy="609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99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0F222D-7534-DD7F-D3C8-1D7C517A1C2A}"/>
              </a:ext>
            </a:extLst>
          </p:cNvPr>
          <p:cNvSpPr txBox="1"/>
          <p:nvPr/>
        </p:nvSpPr>
        <p:spPr>
          <a:xfrm>
            <a:off x="3622856" y="6488668"/>
            <a:ext cx="599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Traditional + TIO Advected to 2025-NOV-13 23:00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9F83D-F852-B321-4662-38B856E24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"/>
            <a:ext cx="12192000" cy="609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20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7F3DEC-D7EF-AF10-1D5D-9BD42967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8743"/>
          </a:xfrm>
        </p:spPr>
        <p:txBody>
          <a:bodyPr>
            <a:normAutofit fontScale="90000"/>
          </a:bodyPr>
          <a:lstStyle/>
          <a:p>
            <a:r>
              <a:rPr lang="en-US" dirty="0"/>
              <a:t>Tomorrow-S2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E9249E1-B8F3-E892-5181-850A059BA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973603"/>
            <a:ext cx="10719911" cy="5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9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3A0E5-B577-9708-4A8D-29A9B9858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903F39-EED0-6863-DD5B-33D14130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8743"/>
          </a:xfrm>
        </p:spPr>
        <p:txBody>
          <a:bodyPr>
            <a:normAutofit fontScale="90000"/>
          </a:bodyPr>
          <a:lstStyle/>
          <a:p>
            <a:r>
              <a:rPr lang="en-US" dirty="0"/>
              <a:t>Tomorrow-S5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5072F4-3296-FE5A-3D57-3C32BEAC5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" y="978408"/>
            <a:ext cx="10719911" cy="5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2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B7E3-4037-312F-F374-C28EFD10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6E251F-4DD2-BF01-E081-ADFD0239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8743"/>
          </a:xfrm>
        </p:spPr>
        <p:txBody>
          <a:bodyPr>
            <a:normAutofit fontScale="90000"/>
          </a:bodyPr>
          <a:lstStyle/>
          <a:p>
            <a:r>
              <a:rPr lang="en-US" dirty="0"/>
              <a:t>Tomorrow-S6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B29F46-9137-D2DA-49A9-D468BB4ED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" y="978408"/>
            <a:ext cx="10719911" cy="5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69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40B1D-5540-A98E-8D5C-60F24C726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E8013E-A36C-5EAD-76FD-1683F0CE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8743"/>
          </a:xfrm>
        </p:spPr>
        <p:txBody>
          <a:bodyPr>
            <a:normAutofit fontScale="90000"/>
          </a:bodyPr>
          <a:lstStyle/>
          <a:p>
            <a:r>
              <a:rPr lang="en-US" dirty="0"/>
              <a:t>NOAA 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6BA75C-6530-5BE2-185F-DA113AD23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" y="978408"/>
            <a:ext cx="10719911" cy="5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51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8D60F-C62A-F5A6-DDEA-639E923C3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47494C-FF39-679C-FE77-1C441F72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8743"/>
          </a:xfrm>
        </p:spPr>
        <p:txBody>
          <a:bodyPr>
            <a:normAutofit fontScale="90000"/>
          </a:bodyPr>
          <a:lstStyle/>
          <a:p>
            <a:r>
              <a:rPr lang="en-US" dirty="0"/>
              <a:t>NOAA 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8AB5F5-6C02-8415-DD44-411377C9F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" y="978408"/>
            <a:ext cx="10719911" cy="5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1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DA655-90DA-7E62-38E5-6295A90D4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675DA0-630E-BECA-C191-EB883D75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8743"/>
          </a:xfrm>
        </p:spPr>
        <p:txBody>
          <a:bodyPr>
            <a:normAutofit fontScale="90000"/>
          </a:bodyPr>
          <a:lstStyle/>
          <a:p>
            <a:r>
              <a:rPr lang="en-US" dirty="0"/>
              <a:t>METOP-B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F33965-1DB1-CF99-9A91-69F677C71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" y="978408"/>
            <a:ext cx="10719911" cy="5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44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38460-6B2F-BB28-C8EF-91835C27E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2FB5D7-9B71-0C68-063B-7FBBD7B9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8743"/>
          </a:xfrm>
        </p:spPr>
        <p:txBody>
          <a:bodyPr>
            <a:normAutofit fontScale="90000"/>
          </a:bodyPr>
          <a:lstStyle/>
          <a:p>
            <a:r>
              <a:rPr lang="en-US" dirty="0"/>
              <a:t>METOP-C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7664C5-B406-25E1-97CB-A86104338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" y="978408"/>
            <a:ext cx="10719911" cy="5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7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3831F-8D3D-E93A-690C-5351A6D8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E1A69-1B63-6D70-F753-1B4A5F1DE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8743"/>
          </a:xfrm>
        </p:spPr>
        <p:txBody>
          <a:bodyPr>
            <a:normAutofit fontScale="90000"/>
          </a:bodyPr>
          <a:lstStyle/>
          <a:p>
            <a:r>
              <a:rPr lang="en-US" dirty="0"/>
              <a:t>GCOM-W1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258CCB-0368-44A5-791B-23E4C07C3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" y="978408"/>
            <a:ext cx="10719911" cy="5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88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60</Words>
  <Application>Microsoft Office PowerPoint</Application>
  <PresentationFormat>Widescreen</PresentationFormat>
  <Paragraphs>19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TPW</vt:lpstr>
      <vt:lpstr>Tomorrow-S2</vt:lpstr>
      <vt:lpstr>Tomorrow-S5</vt:lpstr>
      <vt:lpstr>Tomorrow-S6</vt:lpstr>
      <vt:lpstr>NOAA 20</vt:lpstr>
      <vt:lpstr>NOAA 21</vt:lpstr>
      <vt:lpstr>METOP-B</vt:lpstr>
      <vt:lpstr>METOP-C</vt:lpstr>
      <vt:lpstr>GCOM-W1</vt:lpstr>
      <vt:lpstr>GPM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Kidder,Stanley</dc:creator>
  <cp:lastModifiedBy>Forsythe,John</cp:lastModifiedBy>
  <cp:revision>6</cp:revision>
  <dcterms:created xsi:type="dcterms:W3CDTF">2026-04-10T20:26:24Z</dcterms:created>
  <dcterms:modified xsi:type="dcterms:W3CDTF">2026-04-22T17:58:14Z</dcterms:modified>
</cp:coreProperties>
</file>