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98" d="100"/>
          <a:sy n="98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0328-12D8-B3EE-B314-8A077D528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617AB-7185-3A0E-88AC-710225F09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F1BE5-EB1C-6E55-2BC2-F387E00F0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6A952-8F20-A456-BF1B-C6D53B73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39ABB-E817-932A-AD36-DA85CD2CC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92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7956-6261-80EB-53FD-7486BE2A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F2693-72F9-A3A0-9E65-D21063169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68C4C-FE06-BA8E-6532-403A8F29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A8AAB-5A17-E5B5-9263-5D944A38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CE09C-3994-C51A-348E-D23F0208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9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4B165-2B5D-9022-22D8-B9640A1C0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2F0C4-4DB9-0951-592E-CA788CCE4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03138-827B-B7F0-6EA7-0FA585C51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08036-A004-DA37-7A2A-6215B2D8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9004A-941C-F368-C241-1DEB1032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1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7B2D9-0C47-6135-00DC-78319FBC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D77FD-4B34-6F5D-F7C4-BE8497AE9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3B2F1-60A2-567C-2D85-6FF3B205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A9087-4F14-9764-56F4-30B5FC51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03CF5-CF8B-3E7E-4161-1626209DC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1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E891-D90A-6923-D8E9-91C7C305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475FD-DF51-E99C-97CA-8476DF211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75C12-63FD-AC31-FBE0-6BBE3366E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101F7-48E1-6E09-0ED0-F1A45607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B28B-12EF-D100-7A30-9294978E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6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5426E-A329-B13E-2CC2-23E330D0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56CE3-63C3-55E4-538A-8568819C6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EDF73-B087-01F5-8144-8E6884207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AF7BB-BB3B-E6ED-2E11-7D293E85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C5E38-7C77-473D-F0F4-CF584B15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C9EE8-1820-AB10-7DA5-B8517417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0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6E7B6-D6C5-82D9-A1CB-3CA544C9B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5FCCD-04AE-7A08-E029-501F6FA49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9D071-9AD4-23FF-36E2-C2B7F3F7B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D59886-7880-5202-37C1-29986CBE99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6AE3CD-BC24-991F-114B-CE467793C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E9B1CE-FA5C-5FF0-CB1E-DC2B51DF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30EE8-C69C-098F-5BCD-2DB00584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03D040-E280-D44E-8C16-2F235147B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8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5905-46C0-0189-843C-E5AEB49EC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378ED-88F9-08C6-5B1B-20340AC99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63FA4-B61C-1219-D68C-2A8C0A83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A6FA59-943D-43BF-458E-301B7A6D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9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F2475-252B-8419-3EF0-0A7144E01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0BD76-311E-5676-BFB4-76043910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EF923-1FCF-12EA-9C36-A29F0A294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8328-CD0C-F92A-C2DA-20BE5BC9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7A6E0-E58C-5B91-A88E-8F011664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80C30-73C3-0296-5A71-2B07E01E1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AEC07-19E6-D506-015E-F8268757F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91F10-FE44-83AA-3754-25F13A8A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217CD-0127-5EC6-15E1-A1BD80411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15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40FD-C58A-EC2B-6A8B-6DFD104E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6EC4CC-023B-7555-304A-E1B3F9FCE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1B553-F012-B987-56EA-6AA65D0AF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88A42-2F49-284E-6C3A-8B843FBE9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37433-E73B-4C67-CE63-D0595DAE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3677-572C-AB11-3774-F817E0E7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5E246-1DC2-4339-BFC5-D1F4133A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98CC06-7347-3E83-3063-80A4027F0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F4A3C-CF19-5696-361F-251761FE5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C627CA-6BD0-4F3F-9BDA-CFFDE90C6C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39050-53EB-3F78-8886-21111F264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F5AA7-F06E-99EA-224A-34F6458AF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21A00A-031B-4F22-B968-3086E8F98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0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CBD1-E9AF-4F6E-2A88-B112D6F827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1829C-D0AB-3FF5-8C30-E7785C12E6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E058A-83AF-25CD-ED4D-DB805A12E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0"/>
            <a:ext cx="12192000" cy="67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49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317B2-E828-1808-4FC4-0B95AE5D8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46286-EE0F-86F5-FBC2-D45E749DC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D0412-35AE-DCB7-3789-A943864CE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1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397C-05BE-23A8-FF2C-D2D81B78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C1392-0232-3436-23E8-6F7B5D8D6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38FD8-8436-6F3F-E21B-A9C478207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8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55C9-D971-B178-6E58-1F482194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2DFE3-23ED-6E00-0E2C-5A302177F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A36A7-A647-6C4F-BCB2-3BB66107F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40"/>
            <a:ext cx="12192000" cy="67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7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BF550-E18C-C91C-9034-59276EA6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550C1-4972-A8D7-D74F-501852DA2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E3E73-ABE7-C7EC-04EA-F3C59EBEB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0"/>
            <a:ext cx="12192000" cy="67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89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4BBD-E48A-6058-7902-D9CC37F80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DC11A-AC29-A0FA-39D2-DCC8926B2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AD49A-95A0-C73F-6925-E4DD18FB9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0"/>
            <a:ext cx="12192000" cy="67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75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6180-A2F5-958C-F5EF-6975FEF0D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450D0-1CFF-AEDB-67FF-1BEC0F1CB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95C6F-D858-CB45-CDF1-756782D18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0"/>
            <a:ext cx="12192000" cy="67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56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8BA37-25FA-0121-B66F-3E8D034C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4BAF6-4CF4-453C-E977-F1B8EF516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FF487-399B-5CE5-19FC-B298A47A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0"/>
            <a:ext cx="12192000" cy="67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31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A54B-6C3D-28F6-F802-18B83B0DA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0484F-51A1-75EF-944C-A07DDA749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C1E21E-BE50-9A60-0683-EE7CC988E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79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87593-21BE-6DB3-50DC-9484E77D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4F2D3-986B-40C1-35F8-3CEE70DA0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E88C8-BE16-CA6B-9E8A-C8DB6B364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0"/>
            <a:ext cx="12192000" cy="67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70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48BA5-C89D-834A-5A58-C9A7E5F7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A6647-5D48-C88C-310E-DBE4AB7C8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38D85-FDE5-6D7B-A654-230B3A28C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16"/>
            <a:ext cx="12192000" cy="68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38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BD35-9893-2FD8-E5A6-E8B718C7F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5C6B-F7BE-2DB7-9E23-744A81321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581ED-972B-5D6B-11A6-835640CC2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0"/>
            <a:ext cx="12192000" cy="67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4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3F8CC-C0B0-5E14-00B6-71F2DA73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83502-3CEC-A8FB-D8C7-A6E881336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96B1B-0882-D85B-48F6-832E77EC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02"/>
            <a:ext cx="12192000" cy="67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95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608D6-BF83-86C0-F3DF-7EB1D32A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D806C-5393-75AA-E151-CB6A93772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EDAF0-5E50-9AA4-62D3-C53A5DDA2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85"/>
            <a:ext cx="12192000" cy="65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19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CBE3C-E428-FAF3-40B1-EDFE8016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1DA73-AA6D-76A6-8B43-99EB79A32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595A78-E0B8-3549-AD4F-FD5EC81B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51"/>
            <a:ext cx="12192000" cy="66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47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E900-CD2B-3DC8-7239-5181CC6B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E267-EF01-B4E1-905A-316EC9FB4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F8AC9-F2E0-E8C4-B3BA-00F87651D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94"/>
            <a:ext cx="12192000" cy="675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5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5ED9-C316-B22E-81E0-254BA76CF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E0445-7330-FC0F-F3B0-A2C9F09CD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B7626-DEC5-FDB3-7118-ABE762103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0"/>
            <a:ext cx="12192000" cy="25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2E78C-345E-1F42-6941-6CE2C5398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785"/>
            <a:ext cx="12192000" cy="65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5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9551B-D816-4E4C-B49D-30690DAA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9B790-6791-85D5-1992-8122E02DE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0B7A1-65F3-5964-1BD0-2D535C9EB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85"/>
            <a:ext cx="12192000" cy="65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16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EA09-D05D-CD7C-078E-38AC98693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8F22E-F220-272D-A76D-44CC9AFB4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4153D-0277-930C-98A4-50715F60C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56"/>
            <a:ext cx="12192000" cy="66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99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89E7-F6B1-5828-673B-EC396D0F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6CC22-462C-9E84-067B-A9F1CAAC4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16F2C-9FA6-476A-E3FD-2823A2CD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56"/>
            <a:ext cx="12192000" cy="66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83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1E612-772E-704B-B6C4-B210E74F5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7776-6F1A-5F39-20E8-AF2A58B49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0FA92-DB3E-550B-AD27-549316745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56"/>
            <a:ext cx="12192000" cy="66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00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9856-AC99-FE6E-BCB5-A0970BC0E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D1C97-09F4-086A-D87C-1B7839EBF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DFF35-0EB1-7DCB-15C5-748E16B6C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56"/>
            <a:ext cx="12192000" cy="66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06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BAFF9-CA42-1179-09D7-A836C4E6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E12F7-77FC-7BE7-4F22-1AA0AA60F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E841C-C0AB-9505-4C37-0A6DF443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0"/>
            <a:ext cx="12192000" cy="67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19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789F-4BA7-FCAC-9DD1-9C98DED9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13C7-ACEE-3411-D9C9-042B65CF9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CA164-2A53-5397-7C8E-217A5B1D9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85"/>
            <a:ext cx="12192000" cy="65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35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19D3C-02DA-D61D-F017-1173657C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32707-C9BC-F51D-6611-CCF1E349C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02912-1971-3790-C1AF-16542757D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85"/>
            <a:ext cx="12192000" cy="65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1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5ABD-1A3B-B45A-F495-775CD4C7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1C36E-CF2F-7AFE-1CD3-6E68B872B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62CA5-01B3-5535-1E46-8F2979C86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85"/>
            <a:ext cx="12192000" cy="65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3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595B-3555-A8B9-44C6-8A643708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B3255-F50A-832A-4191-4F1370F4E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B4129-D731-0A59-9B70-2F47298DB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0"/>
            <a:ext cx="12192000" cy="67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56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CF0D-2E7F-276F-569E-9CEEA7DE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30FC2-622B-6827-EA81-1EE101C91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29623-B484-A933-8805-ED1FCF92B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0"/>
            <a:ext cx="12192000" cy="67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12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EDB2-AAFF-5545-CFBE-B9074F672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43FD4-DA13-F30D-F0B7-1DE146563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61200-B41A-910E-66F4-142528A96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6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A4817-AEEC-5201-AAFC-0C35960A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4861A-88C6-60B1-C563-99A1910D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E6E70-2EE2-38EF-B847-3773CBE26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15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0CC1-5566-D83C-1275-FD82640A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79B00-2103-0FA9-5A4E-81458A2AD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1BAAD-08D3-13B4-5A7E-4CE7CEAFC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93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0452B-7307-D068-D85C-FF335F7F2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5485A-F29B-B1AC-CC6F-DB28B20BD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9EB11-82C2-0A1C-3342-21643A57A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97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0</Words>
  <Application>Microsoft Office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Forsythe,John</dc:creator>
  <cp:lastModifiedBy>Forsythe,John</cp:lastModifiedBy>
  <cp:revision>25</cp:revision>
  <dcterms:created xsi:type="dcterms:W3CDTF">2024-10-14T12:23:55Z</dcterms:created>
  <dcterms:modified xsi:type="dcterms:W3CDTF">2024-10-15T15:19:44Z</dcterms:modified>
</cp:coreProperties>
</file>