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532F-6296-FC2D-5DCF-D9E1002C8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511E0-E9CD-C9F4-599B-57C428D4B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E2402-0E84-4FE8-170D-8AC1ED44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FB8D-660E-1D32-6ADB-08EC8DC2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E3A56-F917-EA9C-0463-9138120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EBCD-A7CF-2E10-A176-523CCD8C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C7F1D-983E-B786-8B99-A7F86D3DC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1A5D-22C9-900E-7E7B-6BD082FF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D6134-7944-3EB3-E4DB-B795430C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D94B-88E7-E9E0-8356-4C7F1728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1155F-3C2F-1642-6936-33D72EE47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E00C3-95BE-73DA-0020-E7CE39B1D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5BB4-448C-6D49-F49A-CF4311CE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936FC-F77C-750D-9493-7A362605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3FF84-7411-CCCA-B6E5-6EB86081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6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71EA-096D-9861-A701-FF14F203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AB9C-48E1-22F1-7165-59A823E4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C22E6-8C60-CC3E-88D0-011FA231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5307-4954-FE09-2ADE-3A20CF18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F11BD-044B-D85F-57B5-1AD58037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1B79-CB1C-FF15-BB21-42054B48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98467-E1FC-6D29-5EA6-FBF3B7354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CD675-A451-7302-683D-C318836A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7858-AA53-9A38-25CC-2B51A681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6F10-C169-72E6-33F7-1DDD1357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4DF5-7847-002A-C3D0-527459D8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6FDF-55D3-BDA6-BB64-FD4A940AC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0E7A8-1700-9D71-3075-545D1132E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A3D7D-B68E-18EA-DF1B-D8A3FC65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C1DD9-57D2-BFD1-B879-D9B37E0D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C846-E836-0EB0-CE7C-9A83F6F0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B368-953F-A581-1EFB-6F99216D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242BF-7EDD-CAAE-5262-58E9953EE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708F2-8850-A753-0A92-046F283DD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C8655-E7A8-9032-6CEE-C904B0829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03F2B-E304-B3A1-570E-C7806F2D9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2AF99-7DEC-05C0-3EE8-561758C2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E064D-9EE7-E671-04ED-A53ACA4A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B1751-2CEF-C3EA-5B37-D3F4EAA7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AADB-5627-EF15-5B27-05EB5ED7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06970-B3A7-01D3-186E-19977141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3854D-A063-7D44-F545-DBA3C30A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B379B-9301-C008-D4E5-1CDBD349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68678-4FC8-4034-DDC5-1D94426E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70023-DA78-39D0-075A-E388D191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CC67F-8946-AC30-3CB9-C6ECC378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1108-748F-9C5A-69AF-F4BD78C3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C701-C43B-72C0-772C-E8C82768C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0D658-D3C1-7DCC-43F6-D8CAB00DE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CB014-0598-512D-97B3-01DFA123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D7C4-9920-071F-D3F2-F016524E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9B2C6-90E5-D5A3-3033-33FB3E55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3C68-D232-5693-8D39-60D87999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953A9-664A-8054-0819-A4AAA9B24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DECBF-FECE-557F-BD22-A72BD8263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52D7C-AD81-EE43-6E04-AB73D35E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36B37-0905-E2E7-139E-3984D11A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CCFDA-4234-4F77-22D7-AFA75AFA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278FC-D4E7-4B90-AE79-5EC81E75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ABB4C-B67C-32F5-BB91-71A2F9D72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20A28-E118-5511-D773-90ED0E245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02060-E3AF-4814-8820-31E03352C3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FD2E3-B226-001D-A2BC-D867A021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A4D0-6FE7-E119-1063-8AC173E24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87517-6AE6-413C-82B1-52FDDB3D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92E1-2342-F62F-5018-F6E1E7230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3BFF4-E311-A0F9-7FBA-60CFBF878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46B71-1F03-39D6-61D0-2BC77256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73"/>
            <a:ext cx="12192000" cy="63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0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EE5F-2DC9-A136-C2F9-9EE912DE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9DDF-A457-A369-6F4B-71CA9530E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D0519-B291-D0BF-282F-207B451B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559"/>
            <a:ext cx="12192000" cy="64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3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CBF5-2E7D-55D4-707F-00F89AFC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2461-28FF-B88B-0BE9-6A7C1758A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61F14-BF38-E95D-516D-3E526E34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951"/>
            <a:ext cx="12192000" cy="63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AEC5-6533-5795-6866-599F22A4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different colors of the same map&#10;&#10;Description automatically generated">
            <a:extLst>
              <a:ext uri="{FF2B5EF4-FFF2-40B4-BE49-F238E27FC236}">
                <a16:creationId xmlns:a16="http://schemas.microsoft.com/office/drawing/2014/main" id="{71A8D52B-A0F1-6704-3C31-69611543C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54" y="1825625"/>
            <a:ext cx="7802091" cy="4351338"/>
          </a:xfrm>
        </p:spPr>
      </p:pic>
    </p:spTree>
    <p:extLst>
      <p:ext uri="{BB962C8B-B14F-4D97-AF65-F5344CB8AC3E}">
        <p14:creationId xmlns:p14="http://schemas.microsoft.com/office/powerpoint/2010/main" val="340661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AF50-CC92-83CB-9966-E526BD27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different colors of the same color&#10;&#10;Description automatically generated">
            <a:extLst>
              <a:ext uri="{FF2B5EF4-FFF2-40B4-BE49-F238E27FC236}">
                <a16:creationId xmlns:a16="http://schemas.microsoft.com/office/drawing/2014/main" id="{9BD5B70A-F87C-E530-5CEF-DBCAC9FA9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54" y="1825625"/>
            <a:ext cx="780209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7E370A-D3D4-B417-1CA9-9635604F4F83}"/>
              </a:ext>
            </a:extLst>
          </p:cNvPr>
          <p:cNvSpPr txBox="1"/>
          <p:nvPr/>
        </p:nvSpPr>
        <p:spPr>
          <a:xfrm>
            <a:off x="5082639" y="997527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Merra-2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3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47BB-933D-9977-BA08-7D985272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9A31-085A-52CD-1E79-24E3A98E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9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6B75-2BE1-5FD3-4581-7B56D6E2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different colors of clouds&#10;&#10;Description automatically generated">
            <a:extLst>
              <a:ext uri="{FF2B5EF4-FFF2-40B4-BE49-F238E27FC236}">
                <a16:creationId xmlns:a16="http://schemas.microsoft.com/office/drawing/2014/main" id="{39512C67-AC3C-54B7-BA1E-2CF812C4A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54" y="1825625"/>
            <a:ext cx="7802091" cy="4351338"/>
          </a:xfrm>
        </p:spPr>
      </p:pic>
    </p:spTree>
    <p:extLst>
      <p:ext uri="{BB962C8B-B14F-4D97-AF65-F5344CB8AC3E}">
        <p14:creationId xmlns:p14="http://schemas.microsoft.com/office/powerpoint/2010/main" val="86599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498B-32DD-65FE-F88B-44A0D5C9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different colors of different colors&#10;&#10;Description automatically generated">
            <a:extLst>
              <a:ext uri="{FF2B5EF4-FFF2-40B4-BE49-F238E27FC236}">
                <a16:creationId xmlns:a16="http://schemas.microsoft.com/office/drawing/2014/main" id="{DCC1BE6A-86CD-1DFC-5DA7-003CC5C21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54" y="1825625"/>
            <a:ext cx="7802091" cy="4351338"/>
          </a:xfrm>
        </p:spPr>
      </p:pic>
    </p:spTree>
    <p:extLst>
      <p:ext uri="{BB962C8B-B14F-4D97-AF65-F5344CB8AC3E}">
        <p14:creationId xmlns:p14="http://schemas.microsoft.com/office/powerpoint/2010/main" val="219666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Forsythe,John</dc:creator>
  <cp:lastModifiedBy>Forsythe,John</cp:lastModifiedBy>
  <cp:revision>6</cp:revision>
  <dcterms:created xsi:type="dcterms:W3CDTF">2024-09-24T21:51:52Z</dcterms:created>
  <dcterms:modified xsi:type="dcterms:W3CDTF">2024-09-25T22:17:33Z</dcterms:modified>
</cp:coreProperties>
</file>